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44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ght Open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07130B1-4C8B-43E9-ADA0-BB726BEBFE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3774" y="2277695"/>
            <a:ext cx="6204452" cy="2302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309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with bottom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>
            <a:extLst>
              <a:ext uri="{FF2B5EF4-FFF2-40B4-BE49-F238E27FC236}">
                <a16:creationId xmlns:a16="http://schemas.microsoft.com/office/drawing/2014/main" id="{09200FA5-0ED3-4F6E-87DD-DDF3BF8E662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7350" y="5881417"/>
            <a:ext cx="1077645" cy="713146"/>
          </a:xfrm>
          <a:prstGeom prst="rect">
            <a:avLst/>
          </a:prstGeom>
        </p:spPr>
      </p:pic>
      <p:sp>
        <p:nvSpPr>
          <p:cNvPr id="13" name="Text Placeholder 18">
            <a:extLst>
              <a:ext uri="{FF2B5EF4-FFF2-40B4-BE49-F238E27FC236}">
                <a16:creationId xmlns:a16="http://schemas.microsoft.com/office/drawing/2014/main" id="{4228EE5D-57F6-4269-8B70-1126729BBB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2438" y="192344"/>
            <a:ext cx="11272212" cy="78105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3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Add slide header</a:t>
            </a:r>
          </a:p>
        </p:txBody>
      </p:sp>
      <p:sp>
        <p:nvSpPr>
          <p:cNvPr id="16" name="Text Placeholder 20">
            <a:extLst>
              <a:ext uri="{FF2B5EF4-FFF2-40B4-BE49-F238E27FC236}">
                <a16:creationId xmlns:a16="http://schemas.microsoft.com/office/drawing/2014/main" id="{CF98917E-C82E-4235-B77B-B9BC7149DDC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2438" y="1209674"/>
            <a:ext cx="11286506" cy="2025139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1pPr>
            <a:lvl2pPr marL="6858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FFCD369D-E5D7-42A3-98DE-387159FC573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52438" y="3471093"/>
            <a:ext cx="11286506" cy="264569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Drag &amp; drop picture here, or click on the icon &amp; pick a picture</a:t>
            </a:r>
          </a:p>
        </p:txBody>
      </p:sp>
      <p:sp>
        <p:nvSpPr>
          <p:cNvPr id="12" name="Espace réservé du numéro de diapositive 5">
            <a:extLst>
              <a:ext uri="{FF2B5EF4-FFF2-40B4-BE49-F238E27FC236}">
                <a16:creationId xmlns:a16="http://schemas.microsoft.com/office/drawing/2014/main" id="{0285D06D-60BB-40CB-9C83-E894A56DF6FD}"/>
              </a:ext>
            </a:extLst>
          </p:cNvPr>
          <p:cNvSpPr txBox="1">
            <a:spLocks/>
          </p:cNvSpPr>
          <p:nvPr/>
        </p:nvSpPr>
        <p:spPr>
          <a:xfrm>
            <a:off x="5615945" y="6381743"/>
            <a:ext cx="4558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5C5B768-88FC-4250-8EAD-C50295F9C696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9" name="Picture 18">
            <a:extLst>
              <a:ext uri="{FF2B5EF4-FFF2-40B4-BE49-F238E27FC236}">
                <a16:creationId xmlns:a16="http://schemas.microsoft.com/office/drawing/2014/main" id="{F75EE109-0799-4BDF-BC8A-FF09191C690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9315" y="6086188"/>
            <a:ext cx="1425335" cy="471577"/>
          </a:xfrm>
          <a:prstGeom prst="rect">
            <a:avLst/>
          </a:prstGeom>
        </p:spPr>
      </p:pic>
      <p:cxnSp>
        <p:nvCxnSpPr>
          <p:cNvPr id="10" name="Straight Connector 8">
            <a:extLst>
              <a:ext uri="{FF2B5EF4-FFF2-40B4-BE49-F238E27FC236}">
                <a16:creationId xmlns:a16="http://schemas.microsoft.com/office/drawing/2014/main" id="{4FE51EC4-8DE2-41C5-8725-8A46D19DCF43}"/>
              </a:ext>
            </a:extLst>
          </p:cNvPr>
          <p:cNvCxnSpPr>
            <a:cxnSpLocks/>
          </p:cNvCxnSpPr>
          <p:nvPr/>
        </p:nvCxnSpPr>
        <p:spPr>
          <a:xfrm>
            <a:off x="527483" y="886909"/>
            <a:ext cx="11197167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87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>
            <a:extLst>
              <a:ext uri="{FF2B5EF4-FFF2-40B4-BE49-F238E27FC236}">
                <a16:creationId xmlns:a16="http://schemas.microsoft.com/office/drawing/2014/main" id="{4B6974DB-C542-4FAA-8A71-A9BF4C3AB40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7350" y="5881417"/>
            <a:ext cx="1077645" cy="713146"/>
          </a:xfrm>
          <a:prstGeom prst="rect">
            <a:avLst/>
          </a:prstGeom>
        </p:spPr>
      </p:pic>
      <p:sp>
        <p:nvSpPr>
          <p:cNvPr id="16" name="Text Placeholder 18">
            <a:extLst>
              <a:ext uri="{FF2B5EF4-FFF2-40B4-BE49-F238E27FC236}">
                <a16:creationId xmlns:a16="http://schemas.microsoft.com/office/drawing/2014/main" id="{000B9FA1-DB9A-4CC1-809F-D9974FA4F2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2438" y="192344"/>
            <a:ext cx="11272212" cy="78105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3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Add slide header</a:t>
            </a:r>
          </a:p>
        </p:txBody>
      </p:sp>
      <p:sp>
        <p:nvSpPr>
          <p:cNvPr id="17" name="Text Placeholder 20">
            <a:extLst>
              <a:ext uri="{FF2B5EF4-FFF2-40B4-BE49-F238E27FC236}">
                <a16:creationId xmlns:a16="http://schemas.microsoft.com/office/drawing/2014/main" id="{4A3E1532-C421-4FD4-A746-CE649E844E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2438" y="1209674"/>
            <a:ext cx="5338762" cy="4591357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1pPr>
            <a:lvl2pPr marL="6858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36D777B3-0C38-4BFA-96C4-7DCA080C55CA}"/>
              </a:ext>
            </a:extLst>
          </p:cNvPr>
          <p:cNvSpPr txBox="1">
            <a:spLocks/>
          </p:cNvSpPr>
          <p:nvPr/>
        </p:nvSpPr>
        <p:spPr>
          <a:xfrm>
            <a:off x="5615945" y="6381743"/>
            <a:ext cx="4558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5C5B768-88FC-4250-8EAD-C50295F9C696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8" name="Picture 18">
            <a:extLst>
              <a:ext uri="{FF2B5EF4-FFF2-40B4-BE49-F238E27FC236}">
                <a16:creationId xmlns:a16="http://schemas.microsoft.com/office/drawing/2014/main" id="{76CD43DD-61E7-4701-912B-3674784EC2D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9315" y="6086188"/>
            <a:ext cx="1425335" cy="471577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52A547A-6DAE-4323-8B71-28CBB0C294A4}"/>
              </a:ext>
            </a:extLst>
          </p:cNvPr>
          <p:cNvCxnSpPr>
            <a:cxnSpLocks/>
          </p:cNvCxnSpPr>
          <p:nvPr/>
        </p:nvCxnSpPr>
        <p:spPr>
          <a:xfrm>
            <a:off x="527483" y="886909"/>
            <a:ext cx="11197167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697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ght 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6DB4CB1-ACC8-429F-BE5D-8F7690FFDB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9916" y="2258645"/>
            <a:ext cx="5212168" cy="1724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593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2369D-4404-45A2-B0EA-84760F4F2809}" type="datetimeFigureOut">
              <a:rPr lang="fr-FR" smtClean="0"/>
              <a:t>28/12/2022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6EAB-D738-45E1-9984-436741C272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7430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Ligh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285A6D3-BF3E-4712-B8EC-A1DA96EF9BD0}"/>
              </a:ext>
            </a:extLst>
          </p:cNvPr>
          <p:cNvGrpSpPr/>
          <p:nvPr/>
        </p:nvGrpSpPr>
        <p:grpSpPr>
          <a:xfrm>
            <a:off x="2250593" y="1934743"/>
            <a:ext cx="7690815" cy="2988515"/>
            <a:chOff x="2339106" y="1616848"/>
            <a:chExt cx="7690815" cy="2988515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6EE2DA6-6DC8-4837-B247-2E91FE30C5FC}"/>
                </a:ext>
              </a:extLst>
            </p:cNvPr>
            <p:cNvSpPr/>
            <p:nvPr userDrawn="1"/>
          </p:nvSpPr>
          <p:spPr>
            <a:xfrm>
              <a:off x="2383002" y="1662991"/>
              <a:ext cx="7604685" cy="2898476"/>
            </a:xfrm>
            <a:prstGeom prst="rect">
              <a:avLst/>
            </a:prstGeom>
            <a:solidFill>
              <a:srgbClr val="F4F5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/>
            </a:p>
          </p:txBody>
        </p:sp>
        <p:sp>
          <p:nvSpPr>
            <p:cNvPr id="9" name="Forme en L 10">
              <a:extLst>
                <a:ext uri="{FF2B5EF4-FFF2-40B4-BE49-F238E27FC236}">
                  <a16:creationId xmlns:a16="http://schemas.microsoft.com/office/drawing/2014/main" id="{32D71428-1391-414D-B514-4DC9824C4DB9}"/>
                </a:ext>
              </a:extLst>
            </p:cNvPr>
            <p:cNvSpPr/>
            <p:nvPr userDrawn="1"/>
          </p:nvSpPr>
          <p:spPr>
            <a:xfrm rot="5400000">
              <a:off x="2339106" y="1616848"/>
              <a:ext cx="471577" cy="471577"/>
            </a:xfrm>
            <a:prstGeom prst="corner">
              <a:avLst>
                <a:gd name="adj1" fmla="val 9252"/>
                <a:gd name="adj2" fmla="val 8939"/>
              </a:avLst>
            </a:prstGeom>
            <a:solidFill>
              <a:srgbClr val="001B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/>
            </a:p>
          </p:txBody>
        </p:sp>
        <p:sp>
          <p:nvSpPr>
            <p:cNvPr id="17" name="Forme en L 11">
              <a:extLst>
                <a:ext uri="{FF2B5EF4-FFF2-40B4-BE49-F238E27FC236}">
                  <a16:creationId xmlns:a16="http://schemas.microsoft.com/office/drawing/2014/main" id="{CD83853F-8797-487F-90A3-A85DC545209A}"/>
                </a:ext>
              </a:extLst>
            </p:cNvPr>
            <p:cNvSpPr/>
            <p:nvPr userDrawn="1"/>
          </p:nvSpPr>
          <p:spPr>
            <a:xfrm rot="16200000">
              <a:off x="9558344" y="4133786"/>
              <a:ext cx="471577" cy="471577"/>
            </a:xfrm>
            <a:prstGeom prst="corner">
              <a:avLst>
                <a:gd name="adj1" fmla="val 9252"/>
                <a:gd name="adj2" fmla="val 8939"/>
              </a:avLst>
            </a:prstGeom>
            <a:solidFill>
              <a:srgbClr val="001B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/>
            </a:p>
          </p:txBody>
        </p:sp>
      </p:grpSp>
      <p:sp>
        <p:nvSpPr>
          <p:cNvPr id="6" name="Title 1">
            <a:extLst>
              <a:ext uri="{FF2B5EF4-FFF2-40B4-BE49-F238E27FC236}">
                <a16:creationId xmlns:a16="http://schemas.microsoft.com/office/drawing/2014/main" id="{7C6B1E04-37AF-4B62-9188-7EF3676F8E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10683" y="2516608"/>
            <a:ext cx="6747661" cy="830997"/>
          </a:xfrm>
          <a:prstGeom prst="rect">
            <a:avLst/>
          </a:prstGeom>
        </p:spPr>
        <p:txBody>
          <a:bodyPr anchor="ctr"/>
          <a:lstStyle>
            <a:lvl1pPr algn="l">
              <a:defRPr sz="4800" b="1">
                <a:solidFill>
                  <a:srgbClr val="001B54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051AE3A-E038-4AAC-A9AC-5F54E9D3979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810683" y="3881735"/>
            <a:ext cx="6747661" cy="645111"/>
          </a:xfrm>
          <a:prstGeom prst="rect">
            <a:avLst/>
          </a:prstGeom>
        </p:spPr>
        <p:txBody>
          <a:bodyPr anchor="b"/>
          <a:lstStyle>
            <a:lvl1pPr marL="0" indent="0" algn="r">
              <a:buNone/>
              <a:defRPr sz="2133" i="1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67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Name subtitle style</a:t>
            </a:r>
          </a:p>
        </p:txBody>
      </p:sp>
      <p:sp>
        <p:nvSpPr>
          <p:cNvPr id="22" name="Espace réservé du pied de page 14">
            <a:extLst>
              <a:ext uri="{FF2B5EF4-FFF2-40B4-BE49-F238E27FC236}">
                <a16:creationId xmlns:a16="http://schemas.microsoft.com/office/drawing/2014/main" id="{25B0D23B-E9BE-4AF2-BCC9-D14FBB0683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86452" y="635634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spcBef>
                <a:spcPts val="1200"/>
              </a:spcBef>
              <a:defRPr sz="800" kern="1200" spc="10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FR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108010C1-91AE-4736-B9F3-DF2F3C37D7B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7350" y="5881417"/>
            <a:ext cx="1077645" cy="713146"/>
          </a:xfrm>
          <a:prstGeom prst="rect">
            <a:avLst/>
          </a:prstGeom>
        </p:spPr>
      </p:pic>
      <p:pic>
        <p:nvPicPr>
          <p:cNvPr id="11" name="Picture 18">
            <a:extLst>
              <a:ext uri="{FF2B5EF4-FFF2-40B4-BE49-F238E27FC236}">
                <a16:creationId xmlns:a16="http://schemas.microsoft.com/office/drawing/2014/main" id="{2FAB622A-ADF0-4567-B55A-2A2A82F86F1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9315" y="6086188"/>
            <a:ext cx="1425335" cy="471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212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One Paragraph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A6060A43-4AA2-4221-9351-0495B34F8DF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2438" y="192344"/>
            <a:ext cx="11197167" cy="78105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3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Add slide header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17A509C-57AE-4123-B112-08979AFFB2B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2438" y="1209674"/>
            <a:ext cx="11208620" cy="4591357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1pPr>
            <a:lvl2pPr marL="6858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D20862-F1CB-4DFF-987D-AA1B9654690E}"/>
              </a:ext>
            </a:extLst>
          </p:cNvPr>
          <p:cNvCxnSpPr>
            <a:cxnSpLocks/>
          </p:cNvCxnSpPr>
          <p:nvPr/>
        </p:nvCxnSpPr>
        <p:spPr>
          <a:xfrm>
            <a:off x="527483" y="886909"/>
            <a:ext cx="11197167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86DA3563-0DE3-4A36-AA69-482C3C25A4D9}"/>
              </a:ext>
            </a:extLst>
          </p:cNvPr>
          <p:cNvSpPr txBox="1">
            <a:spLocks/>
          </p:cNvSpPr>
          <p:nvPr/>
        </p:nvSpPr>
        <p:spPr>
          <a:xfrm>
            <a:off x="5615945" y="6381743"/>
            <a:ext cx="4558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5C5B768-88FC-4250-8EAD-C50295F9C696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E538D947-0E26-4713-A75A-CC733CF2DA9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7350" y="5881417"/>
            <a:ext cx="1077645" cy="713146"/>
          </a:xfrm>
          <a:prstGeom prst="rect">
            <a:avLst/>
          </a:prstGeom>
        </p:spPr>
      </p:pic>
      <p:pic>
        <p:nvPicPr>
          <p:cNvPr id="12" name="Picture 18">
            <a:extLst>
              <a:ext uri="{FF2B5EF4-FFF2-40B4-BE49-F238E27FC236}">
                <a16:creationId xmlns:a16="http://schemas.microsoft.com/office/drawing/2014/main" id="{E70A2576-D39B-4B84-B2AA-DD37B746305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9315" y="6086188"/>
            <a:ext cx="1425335" cy="471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One Paragraph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A6060A43-4AA2-4221-9351-0495B34F8DF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2438" y="192344"/>
            <a:ext cx="11272212" cy="78105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3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Add slide header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D20862-F1CB-4DFF-987D-AA1B9654690E}"/>
              </a:ext>
            </a:extLst>
          </p:cNvPr>
          <p:cNvCxnSpPr>
            <a:cxnSpLocks/>
          </p:cNvCxnSpPr>
          <p:nvPr/>
        </p:nvCxnSpPr>
        <p:spPr>
          <a:xfrm>
            <a:off x="527483" y="886909"/>
            <a:ext cx="11197167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86DA3563-0DE3-4A36-AA69-482C3C25A4D9}"/>
              </a:ext>
            </a:extLst>
          </p:cNvPr>
          <p:cNvSpPr txBox="1">
            <a:spLocks/>
          </p:cNvSpPr>
          <p:nvPr/>
        </p:nvSpPr>
        <p:spPr>
          <a:xfrm>
            <a:off x="5615945" y="6381743"/>
            <a:ext cx="4558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5C5B768-88FC-4250-8EAD-C50295F9C696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E538D947-0E26-4713-A75A-CC733CF2DA9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7350" y="5881417"/>
            <a:ext cx="1077645" cy="713146"/>
          </a:xfrm>
          <a:prstGeom prst="rect">
            <a:avLst/>
          </a:prstGeom>
        </p:spPr>
      </p:pic>
      <p:pic>
        <p:nvPicPr>
          <p:cNvPr id="12" name="Picture 18">
            <a:extLst>
              <a:ext uri="{FF2B5EF4-FFF2-40B4-BE49-F238E27FC236}">
                <a16:creationId xmlns:a16="http://schemas.microsoft.com/office/drawing/2014/main" id="{E70A2576-D39B-4B84-B2AA-DD37B746305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9315" y="6086188"/>
            <a:ext cx="1425335" cy="471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74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Paragraph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A6060A43-4AA2-4221-9351-0495B34F8DF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2438" y="192344"/>
            <a:ext cx="11208620" cy="78105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3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Add slide header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17A509C-57AE-4123-B112-08979AFFB2B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2438" y="1209674"/>
            <a:ext cx="11208620" cy="4591357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1pPr>
            <a:lvl2pPr marL="6858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86DA3563-0DE3-4A36-AA69-482C3C25A4D9}"/>
              </a:ext>
            </a:extLst>
          </p:cNvPr>
          <p:cNvSpPr txBox="1">
            <a:spLocks/>
          </p:cNvSpPr>
          <p:nvPr/>
        </p:nvSpPr>
        <p:spPr>
          <a:xfrm>
            <a:off x="5615945" y="6381743"/>
            <a:ext cx="4558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5C5B768-88FC-4250-8EAD-C50295F9C696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E538D947-0E26-4713-A75A-CC733CF2DA9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7350" y="5881417"/>
            <a:ext cx="1077645" cy="713146"/>
          </a:xfrm>
          <a:prstGeom prst="rect">
            <a:avLst/>
          </a:prstGeom>
        </p:spPr>
      </p:pic>
      <p:pic>
        <p:nvPicPr>
          <p:cNvPr id="12" name="Picture 18">
            <a:extLst>
              <a:ext uri="{FF2B5EF4-FFF2-40B4-BE49-F238E27FC236}">
                <a16:creationId xmlns:a16="http://schemas.microsoft.com/office/drawing/2014/main" id="{E70A2576-D39B-4B84-B2AA-DD37B746305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9315" y="6086188"/>
            <a:ext cx="1425335" cy="471577"/>
          </a:xfrm>
          <a:prstGeom prst="rect">
            <a:avLst/>
          </a:prstGeom>
        </p:spPr>
      </p:pic>
      <p:cxnSp>
        <p:nvCxnSpPr>
          <p:cNvPr id="8" name="Straight Connector 8">
            <a:extLst>
              <a:ext uri="{FF2B5EF4-FFF2-40B4-BE49-F238E27FC236}">
                <a16:creationId xmlns:a16="http://schemas.microsoft.com/office/drawing/2014/main" id="{5AAF1285-D460-4BBC-8CFE-38C3454008F0}"/>
              </a:ext>
            </a:extLst>
          </p:cNvPr>
          <p:cNvCxnSpPr>
            <a:cxnSpLocks/>
          </p:cNvCxnSpPr>
          <p:nvPr/>
        </p:nvCxnSpPr>
        <p:spPr>
          <a:xfrm>
            <a:off x="527483" y="886909"/>
            <a:ext cx="11197167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3777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8">
            <a:extLst>
              <a:ext uri="{FF2B5EF4-FFF2-40B4-BE49-F238E27FC236}">
                <a16:creationId xmlns:a16="http://schemas.microsoft.com/office/drawing/2014/main" id="{22E91202-7FA1-4C10-8F4B-768ED9ACFD7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2438" y="192344"/>
            <a:ext cx="11287124" cy="78105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3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Add slide header</a:t>
            </a:r>
          </a:p>
        </p:txBody>
      </p:sp>
      <p:sp>
        <p:nvSpPr>
          <p:cNvPr id="19" name="Text Placeholder 20">
            <a:extLst>
              <a:ext uri="{FF2B5EF4-FFF2-40B4-BE49-F238E27FC236}">
                <a16:creationId xmlns:a16="http://schemas.microsoft.com/office/drawing/2014/main" id="{D82E3BD0-807F-4A2F-B97F-B2A2053365F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2438" y="1209674"/>
            <a:ext cx="5338762" cy="4591357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1pPr>
            <a:lvl2pPr marL="6858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0" name="Text Placeholder 20">
            <a:extLst>
              <a:ext uri="{FF2B5EF4-FFF2-40B4-BE49-F238E27FC236}">
                <a16:creationId xmlns:a16="http://schemas.microsoft.com/office/drawing/2014/main" id="{32712912-C858-4F6D-BD80-E5A388CD88E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400800" y="1209674"/>
            <a:ext cx="5338762" cy="4591357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1pPr>
            <a:lvl2pPr marL="6858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2" name="Espace réservé du numéro de diapositive 5">
            <a:extLst>
              <a:ext uri="{FF2B5EF4-FFF2-40B4-BE49-F238E27FC236}">
                <a16:creationId xmlns:a16="http://schemas.microsoft.com/office/drawing/2014/main" id="{FDF3C3B8-FAFF-41BF-A742-52FE848A3E36}"/>
              </a:ext>
            </a:extLst>
          </p:cNvPr>
          <p:cNvSpPr txBox="1">
            <a:spLocks/>
          </p:cNvSpPr>
          <p:nvPr/>
        </p:nvSpPr>
        <p:spPr>
          <a:xfrm>
            <a:off x="5615945" y="6381743"/>
            <a:ext cx="4558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5C5B768-88FC-4250-8EAD-C50295F9C696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AC5892ED-53B7-4CB8-B31A-7F33CF7B1DD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7350" y="5881417"/>
            <a:ext cx="1077645" cy="713146"/>
          </a:xfrm>
          <a:prstGeom prst="rect">
            <a:avLst/>
          </a:prstGeom>
        </p:spPr>
      </p:pic>
      <p:pic>
        <p:nvPicPr>
          <p:cNvPr id="10" name="Picture 18">
            <a:extLst>
              <a:ext uri="{FF2B5EF4-FFF2-40B4-BE49-F238E27FC236}">
                <a16:creationId xmlns:a16="http://schemas.microsoft.com/office/drawing/2014/main" id="{55EAB01A-C676-4FE4-80F8-EBDB9872103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9315" y="6086188"/>
            <a:ext cx="1425335" cy="471577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39DF9EF-56D9-4E87-88AB-924EEB39918E}"/>
              </a:ext>
            </a:extLst>
          </p:cNvPr>
          <p:cNvCxnSpPr>
            <a:cxnSpLocks/>
          </p:cNvCxnSpPr>
          <p:nvPr/>
        </p:nvCxnSpPr>
        <p:spPr>
          <a:xfrm>
            <a:off x="527483" y="886909"/>
            <a:ext cx="11197167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6455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Row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5">
            <a:extLst>
              <a:ext uri="{FF2B5EF4-FFF2-40B4-BE49-F238E27FC236}">
                <a16:creationId xmlns:a16="http://schemas.microsoft.com/office/drawing/2014/main" id="{2249D6D6-FD6F-434E-9286-B010B367754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7350" y="5881417"/>
            <a:ext cx="1077645" cy="713146"/>
          </a:xfrm>
          <a:prstGeom prst="rect">
            <a:avLst/>
          </a:prstGeom>
        </p:spPr>
      </p:pic>
      <p:sp>
        <p:nvSpPr>
          <p:cNvPr id="14" name="Text Placeholder 18">
            <a:extLst>
              <a:ext uri="{FF2B5EF4-FFF2-40B4-BE49-F238E27FC236}">
                <a16:creationId xmlns:a16="http://schemas.microsoft.com/office/drawing/2014/main" id="{B4EAE5A6-2B9E-4132-B81D-217BA42E4B2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2438" y="192344"/>
            <a:ext cx="11272212" cy="78105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3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Add slide header</a:t>
            </a:r>
          </a:p>
        </p:txBody>
      </p:sp>
      <p:sp>
        <p:nvSpPr>
          <p:cNvPr id="15" name="Text Placeholder 20">
            <a:extLst>
              <a:ext uri="{FF2B5EF4-FFF2-40B4-BE49-F238E27FC236}">
                <a16:creationId xmlns:a16="http://schemas.microsoft.com/office/drawing/2014/main" id="{F75EC297-1ED8-43A1-AA21-41BFD71D15E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2438" y="1209675"/>
            <a:ext cx="11287124" cy="2310274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1pPr>
            <a:lvl2pPr marL="6858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7" name="Text Placeholder 20">
            <a:extLst>
              <a:ext uri="{FF2B5EF4-FFF2-40B4-BE49-F238E27FC236}">
                <a16:creationId xmlns:a16="http://schemas.microsoft.com/office/drawing/2014/main" id="{6ED11A95-F7F2-4DB3-B136-633E3C4B969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2438" y="3741327"/>
            <a:ext cx="11287124" cy="2310274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1pPr>
            <a:lvl2pPr marL="6858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2" name="Espace réservé du numéro de diapositive 5">
            <a:extLst>
              <a:ext uri="{FF2B5EF4-FFF2-40B4-BE49-F238E27FC236}">
                <a16:creationId xmlns:a16="http://schemas.microsoft.com/office/drawing/2014/main" id="{DF408A50-A78D-4D7A-9983-F6495548B53B}"/>
              </a:ext>
            </a:extLst>
          </p:cNvPr>
          <p:cNvSpPr txBox="1">
            <a:spLocks/>
          </p:cNvSpPr>
          <p:nvPr/>
        </p:nvSpPr>
        <p:spPr>
          <a:xfrm>
            <a:off x="5615945" y="6381743"/>
            <a:ext cx="4558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5C5B768-88FC-4250-8EAD-C50295F9C696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10" name="Picture 18">
            <a:extLst>
              <a:ext uri="{FF2B5EF4-FFF2-40B4-BE49-F238E27FC236}">
                <a16:creationId xmlns:a16="http://schemas.microsoft.com/office/drawing/2014/main" id="{AB9EF32B-9EED-43B4-BAB9-E421A8E3ED0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9315" y="6086188"/>
            <a:ext cx="1425335" cy="471577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53F6601-5B08-4F5D-8711-D85A338A47D1}"/>
              </a:ext>
            </a:extLst>
          </p:cNvPr>
          <p:cNvCxnSpPr>
            <a:cxnSpLocks/>
          </p:cNvCxnSpPr>
          <p:nvPr/>
        </p:nvCxnSpPr>
        <p:spPr>
          <a:xfrm>
            <a:off x="527483" y="886909"/>
            <a:ext cx="11197167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9319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with righ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>
            <a:extLst>
              <a:ext uri="{FF2B5EF4-FFF2-40B4-BE49-F238E27FC236}">
                <a16:creationId xmlns:a16="http://schemas.microsoft.com/office/drawing/2014/main" id="{E2C591B9-FE50-42A9-8026-8E90362D158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7350" y="5881417"/>
            <a:ext cx="1077645" cy="713146"/>
          </a:xfrm>
          <a:prstGeom prst="rect">
            <a:avLst/>
          </a:prstGeom>
        </p:spPr>
      </p:pic>
      <p:sp>
        <p:nvSpPr>
          <p:cNvPr id="13" name="Text Placeholder 18">
            <a:extLst>
              <a:ext uri="{FF2B5EF4-FFF2-40B4-BE49-F238E27FC236}">
                <a16:creationId xmlns:a16="http://schemas.microsoft.com/office/drawing/2014/main" id="{4228EE5D-57F6-4269-8B70-1126729BBB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2438" y="192344"/>
            <a:ext cx="11286506" cy="78105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3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Add slide header</a:t>
            </a:r>
          </a:p>
        </p:txBody>
      </p:sp>
      <p:sp>
        <p:nvSpPr>
          <p:cNvPr id="16" name="Text Placeholder 20">
            <a:extLst>
              <a:ext uri="{FF2B5EF4-FFF2-40B4-BE49-F238E27FC236}">
                <a16:creationId xmlns:a16="http://schemas.microsoft.com/office/drawing/2014/main" id="{CF98917E-C82E-4235-B77B-B9BC7149DDC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2438" y="1209674"/>
            <a:ext cx="5338762" cy="4591357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1pPr>
            <a:lvl2pPr marL="6858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FFCD369D-E5D7-42A3-98DE-387159FC573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400144" y="1209674"/>
            <a:ext cx="5338800" cy="459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Drag &amp; drop picture here, or click on the icon &amp; pick a picture</a:t>
            </a:r>
          </a:p>
        </p:txBody>
      </p:sp>
      <p:sp>
        <p:nvSpPr>
          <p:cNvPr id="12" name="Espace réservé du numéro de diapositive 5">
            <a:extLst>
              <a:ext uri="{FF2B5EF4-FFF2-40B4-BE49-F238E27FC236}">
                <a16:creationId xmlns:a16="http://schemas.microsoft.com/office/drawing/2014/main" id="{01625738-E7FA-4512-83A6-C3B4C72286C1}"/>
              </a:ext>
            </a:extLst>
          </p:cNvPr>
          <p:cNvSpPr txBox="1">
            <a:spLocks/>
          </p:cNvSpPr>
          <p:nvPr/>
        </p:nvSpPr>
        <p:spPr>
          <a:xfrm>
            <a:off x="5615945" y="6381743"/>
            <a:ext cx="4558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5C5B768-88FC-4250-8EAD-C50295F9C696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9" name="Picture 18">
            <a:extLst>
              <a:ext uri="{FF2B5EF4-FFF2-40B4-BE49-F238E27FC236}">
                <a16:creationId xmlns:a16="http://schemas.microsoft.com/office/drawing/2014/main" id="{6EEC700D-1630-4BA3-9F30-3D8751BE8CB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9315" y="6086188"/>
            <a:ext cx="1425335" cy="471577"/>
          </a:xfrm>
          <a:prstGeom prst="rect">
            <a:avLst/>
          </a:prstGeom>
        </p:spPr>
      </p:pic>
      <p:cxnSp>
        <p:nvCxnSpPr>
          <p:cNvPr id="10" name="Straight Connector 8">
            <a:extLst>
              <a:ext uri="{FF2B5EF4-FFF2-40B4-BE49-F238E27FC236}">
                <a16:creationId xmlns:a16="http://schemas.microsoft.com/office/drawing/2014/main" id="{38C2711E-BB89-4D93-9313-2E1997302CA5}"/>
              </a:ext>
            </a:extLst>
          </p:cNvPr>
          <p:cNvCxnSpPr>
            <a:cxnSpLocks/>
          </p:cNvCxnSpPr>
          <p:nvPr/>
        </p:nvCxnSpPr>
        <p:spPr>
          <a:xfrm>
            <a:off x="527483" y="886909"/>
            <a:ext cx="11197167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9636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 with lef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 18">
            <a:extLst>
              <a:ext uri="{FF2B5EF4-FFF2-40B4-BE49-F238E27FC236}">
                <a16:creationId xmlns:a16="http://schemas.microsoft.com/office/drawing/2014/main" id="{AF523DB7-7F65-4C5D-8D3A-26460EF2BD3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7350" y="5881417"/>
            <a:ext cx="1077645" cy="713146"/>
          </a:xfrm>
          <a:prstGeom prst="rect">
            <a:avLst/>
          </a:prstGeom>
        </p:spPr>
      </p:pic>
      <p:sp>
        <p:nvSpPr>
          <p:cNvPr id="17" name="Text Placeholder 20">
            <a:extLst>
              <a:ext uri="{FF2B5EF4-FFF2-40B4-BE49-F238E27FC236}">
                <a16:creationId xmlns:a16="http://schemas.microsoft.com/office/drawing/2014/main" id="{23EB1C3D-1DB6-41B8-BDA1-0DA48F6888C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00144" y="1209674"/>
            <a:ext cx="5338762" cy="4591357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1pPr>
            <a:lvl2pPr marL="6858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6" name="Text Placeholder 18">
            <a:extLst>
              <a:ext uri="{FF2B5EF4-FFF2-40B4-BE49-F238E27FC236}">
                <a16:creationId xmlns:a16="http://schemas.microsoft.com/office/drawing/2014/main" id="{C2D1119C-ADB4-4BA5-95B0-7D44A01206C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2438" y="192344"/>
            <a:ext cx="11272212" cy="78105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3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Add slide header</a:t>
            </a:r>
          </a:p>
        </p:txBody>
      </p:sp>
      <p:sp>
        <p:nvSpPr>
          <p:cNvPr id="18" name="Picture Placeholder 18">
            <a:extLst>
              <a:ext uri="{FF2B5EF4-FFF2-40B4-BE49-F238E27FC236}">
                <a16:creationId xmlns:a16="http://schemas.microsoft.com/office/drawing/2014/main" id="{1450A18C-A567-42D2-989F-873B41DEE4F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52438" y="1209674"/>
            <a:ext cx="5338800" cy="459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Drag &amp; drop picture here, or click on the icon &amp; pick a picture</a:t>
            </a:r>
          </a:p>
        </p:txBody>
      </p:sp>
      <p:sp>
        <p:nvSpPr>
          <p:cNvPr id="12" name="Espace réservé du numéro de diapositive 5">
            <a:extLst>
              <a:ext uri="{FF2B5EF4-FFF2-40B4-BE49-F238E27FC236}">
                <a16:creationId xmlns:a16="http://schemas.microsoft.com/office/drawing/2014/main" id="{02A485B4-9529-464A-919E-E1E96A4BDF8F}"/>
              </a:ext>
            </a:extLst>
          </p:cNvPr>
          <p:cNvSpPr txBox="1">
            <a:spLocks/>
          </p:cNvSpPr>
          <p:nvPr/>
        </p:nvSpPr>
        <p:spPr>
          <a:xfrm>
            <a:off x="5615945" y="6381743"/>
            <a:ext cx="4558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5C5B768-88FC-4250-8EAD-C50295F9C696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9" name="Picture 18">
            <a:extLst>
              <a:ext uri="{FF2B5EF4-FFF2-40B4-BE49-F238E27FC236}">
                <a16:creationId xmlns:a16="http://schemas.microsoft.com/office/drawing/2014/main" id="{970297EC-AFA9-426A-9593-BCC0BD66D74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9315" y="6086188"/>
            <a:ext cx="1425335" cy="471577"/>
          </a:xfrm>
          <a:prstGeom prst="rect">
            <a:avLst/>
          </a:prstGeom>
        </p:spPr>
      </p:pic>
      <p:cxnSp>
        <p:nvCxnSpPr>
          <p:cNvPr id="10" name="Straight Connector 8">
            <a:extLst>
              <a:ext uri="{FF2B5EF4-FFF2-40B4-BE49-F238E27FC236}">
                <a16:creationId xmlns:a16="http://schemas.microsoft.com/office/drawing/2014/main" id="{97D8F2CE-5668-4DA7-9431-7977DCF9F5D1}"/>
              </a:ext>
            </a:extLst>
          </p:cNvPr>
          <p:cNvCxnSpPr>
            <a:cxnSpLocks/>
          </p:cNvCxnSpPr>
          <p:nvPr/>
        </p:nvCxnSpPr>
        <p:spPr>
          <a:xfrm>
            <a:off x="527483" y="886909"/>
            <a:ext cx="11197167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5182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6045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 24" descr="Une image contenant table&#10;&#10;Description générée automatiquement">
            <a:extLst>
              <a:ext uri="{FF2B5EF4-FFF2-40B4-BE49-F238E27FC236}">
                <a16:creationId xmlns:a16="http://schemas.microsoft.com/office/drawing/2014/main" id="{4320F79E-6BB3-4A57-8044-34E92F38ADB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68500" y="1342330"/>
            <a:ext cx="2826584" cy="1999621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91D80914-A2A5-435C-9448-315FA58FFCBC}"/>
              </a:ext>
            </a:extLst>
          </p:cNvPr>
          <p:cNvSpPr/>
          <p:nvPr/>
        </p:nvSpPr>
        <p:spPr>
          <a:xfrm>
            <a:off x="174661" y="5753528"/>
            <a:ext cx="11825555" cy="1104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150A5D8E-2939-489B-8A01-2FDED06995D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NEROK ACOUSTIC : </a:t>
            </a:r>
            <a:r>
              <a:rPr lang="fr-FR" b="0" dirty="0"/>
              <a:t>PRODUCT DESCRIPTION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04DD6EC4-97AF-4F86-8B5F-1CCC4B87A91B}"/>
              </a:ext>
            </a:extLst>
          </p:cNvPr>
          <p:cNvSpPr/>
          <p:nvPr/>
        </p:nvSpPr>
        <p:spPr>
          <a:xfrm>
            <a:off x="7799923" y="3544876"/>
            <a:ext cx="409575" cy="3730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476D3ABD-54B4-4BAB-8A47-30D5DAAF38A6}"/>
              </a:ext>
            </a:extLst>
          </p:cNvPr>
          <p:cNvSpPr/>
          <p:nvPr/>
        </p:nvSpPr>
        <p:spPr>
          <a:xfrm>
            <a:off x="7799923" y="4054318"/>
            <a:ext cx="409575" cy="3730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CDC4B3E3-ECD1-4808-95AB-ECF1CE7FEA39}"/>
              </a:ext>
            </a:extLst>
          </p:cNvPr>
          <p:cNvSpPr/>
          <p:nvPr/>
        </p:nvSpPr>
        <p:spPr>
          <a:xfrm>
            <a:off x="7821176" y="4629416"/>
            <a:ext cx="409575" cy="3730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4C8487E-F474-4986-B5A6-298CECD60EF7}"/>
              </a:ext>
            </a:extLst>
          </p:cNvPr>
          <p:cNvSpPr txBox="1"/>
          <p:nvPr/>
        </p:nvSpPr>
        <p:spPr>
          <a:xfrm>
            <a:off x="8199624" y="3544876"/>
            <a:ext cx="41555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PUR+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mat surface treatment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60432FA-DA25-4ECB-9031-9B40A4A3173C}"/>
              </a:ext>
            </a:extLst>
          </p:cNvPr>
          <p:cNvSpPr txBox="1"/>
          <p:nvPr/>
        </p:nvSpPr>
        <p:spPr>
          <a:xfrm>
            <a:off x="8199624" y="4074774"/>
            <a:ext cx="41555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Transparent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wearlayer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78F9912F-6290-4220-B157-3463342A627D}"/>
              </a:ext>
            </a:extLst>
          </p:cNvPr>
          <p:cNvSpPr txBox="1"/>
          <p:nvPr/>
        </p:nvSpPr>
        <p:spPr>
          <a:xfrm>
            <a:off x="8199624" y="4614808"/>
            <a:ext cx="41555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Printed Design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1CEFFF0D-71A2-471F-A1E6-F578AB94EE3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3781" y="5520455"/>
            <a:ext cx="772525" cy="973271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20" name="Line 20">
            <a:extLst>
              <a:ext uri="{FF2B5EF4-FFF2-40B4-BE49-F238E27FC236}">
                <a16:creationId xmlns:a16="http://schemas.microsoft.com/office/drawing/2014/main" id="{EF6E5668-26B0-4513-95D1-E128B896D8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16132" y="1833465"/>
            <a:ext cx="0" cy="720725"/>
          </a:xfrm>
          <a:prstGeom prst="line">
            <a:avLst/>
          </a:prstGeom>
          <a:noFill/>
          <a:ln w="57150">
            <a:solidFill>
              <a:srgbClr val="00206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Text Box 17">
            <a:extLst>
              <a:ext uri="{FF2B5EF4-FFF2-40B4-BE49-F238E27FC236}">
                <a16:creationId xmlns:a16="http://schemas.microsoft.com/office/drawing/2014/main" id="{5CF9658C-0658-4895-AA35-26A2B987B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1812" y="1972253"/>
            <a:ext cx="1500188" cy="36988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lIns="91418" tIns="45710" rIns="91418" bIns="45710" anchor="ctr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3,4 mm</a:t>
            </a: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0143C6EB-CACC-4B88-9C16-9735E8205080}"/>
              </a:ext>
            </a:extLst>
          </p:cNvPr>
          <p:cNvSpPr/>
          <p:nvPr/>
        </p:nvSpPr>
        <p:spPr>
          <a:xfrm>
            <a:off x="7821176" y="5216919"/>
            <a:ext cx="409575" cy="3730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</a:t>
            </a: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98AE891A-C0C4-4858-BADF-648268946869}"/>
              </a:ext>
            </a:extLst>
          </p:cNvPr>
          <p:cNvSpPr/>
          <p:nvPr/>
        </p:nvSpPr>
        <p:spPr>
          <a:xfrm>
            <a:off x="7821176" y="5820543"/>
            <a:ext cx="409575" cy="3730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B5095396-AB47-4060-86D0-2611A4D8294E}"/>
              </a:ext>
            </a:extLst>
          </p:cNvPr>
          <p:cNvSpPr txBox="1"/>
          <p:nvPr/>
        </p:nvSpPr>
        <p:spPr>
          <a:xfrm>
            <a:off x="8230751" y="5189906"/>
            <a:ext cx="41555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Glass fiber veil 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13584DF-A8B5-4400-A1A7-D065E7C62A2E}"/>
              </a:ext>
            </a:extLst>
          </p:cNvPr>
          <p:cNvSpPr txBox="1"/>
          <p:nvPr/>
        </p:nvSpPr>
        <p:spPr>
          <a:xfrm>
            <a:off x="8230751" y="5783732"/>
            <a:ext cx="41555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Acoustic foam underlayer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2" name="Espace réservé du texte 6">
            <a:extLst>
              <a:ext uri="{FF2B5EF4-FFF2-40B4-BE49-F238E27FC236}">
                <a16:creationId xmlns:a16="http://schemas.microsoft.com/office/drawing/2014/main" id="{2A23DE24-A5A1-4218-9A3B-B42266B0F246}"/>
              </a:ext>
            </a:extLst>
          </p:cNvPr>
          <p:cNvSpPr txBox="1">
            <a:spLocks/>
          </p:cNvSpPr>
          <p:nvPr/>
        </p:nvSpPr>
        <p:spPr>
          <a:xfrm>
            <a:off x="471280" y="1289930"/>
            <a:ext cx="6815137" cy="4015877"/>
          </a:xfrm>
          <a:prstGeom prst="rect">
            <a:avLst/>
          </a:prstGeom>
          <a:noFill/>
          <a:ln w="25400">
            <a:solidFill>
              <a:srgbClr val="00267A"/>
            </a:solidFill>
          </a:ln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1B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NEROK is a multilayered vinyl floor covering available in 2m and 4m wide sheet, with a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1B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group T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1B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wear rating.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1B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product comprises a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1B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foam backing reinforced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1B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with a glass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1B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fiber veil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1B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 a printed design that is protected by a transparent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1B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wearlayer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1B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It offers a -19 dB sound insulation and a resistance to indentation of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1B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0.10 mm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1B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1B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flooring is protected by the surface treatment,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1B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PUR+ mat,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1B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ensuring easy maintenance and no required polish for the entire lifetime of the product.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1B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It does not contain any heavy metals or CMR 1&amp;2 components, 100% compliant with REACH. The product emission rate of volatile organic compounds is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1B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&lt;100µg/m³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1B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(TVOC after 28 days ISO 16000-6).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1B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It is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1B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1B5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% recyclable. 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90A1B935-D4D7-4D99-9ED1-CBC8A9F3B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1095" y="5820543"/>
            <a:ext cx="365019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5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altLang="nl-NL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Wide of </a:t>
            </a:r>
            <a:r>
              <a:rPr kumimoji="0" lang="fr-FR" altLang="nl-NL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sheet</a:t>
            </a:r>
            <a:r>
              <a:rPr kumimoji="0" lang="fr-FR" altLang="nl-NL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fr-FR" alt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 200 cm – 400 cm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altLang="nl-NL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Length</a:t>
            </a:r>
            <a:r>
              <a:rPr kumimoji="0" lang="fr-FR" altLang="nl-NL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of </a:t>
            </a:r>
            <a:r>
              <a:rPr kumimoji="0" lang="fr-FR" altLang="nl-NL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sheet</a:t>
            </a:r>
            <a:r>
              <a:rPr kumimoji="0" lang="fr-FR" altLang="nl-NL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fr-FR" alt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 25 lm</a:t>
            </a:r>
          </a:p>
        </p:txBody>
      </p:sp>
    </p:spTree>
    <p:extLst>
      <p:ext uri="{BB962C8B-B14F-4D97-AF65-F5344CB8AC3E}">
        <p14:creationId xmlns:p14="http://schemas.microsoft.com/office/powerpoint/2010/main" val="2828523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Template_Corporate_PPT_Gerflor_JUL_2020">
  <a:themeElements>
    <a:clrScheme name="Custom 9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1B54"/>
      </a:accent1>
      <a:accent2>
        <a:srgbClr val="7F7F7F"/>
      </a:accent2>
      <a:accent3>
        <a:srgbClr val="3F3F3F"/>
      </a:accent3>
      <a:accent4>
        <a:srgbClr val="0C0C0C"/>
      </a:accent4>
      <a:accent5>
        <a:srgbClr val="001B54"/>
      </a:accent5>
      <a:accent6>
        <a:srgbClr val="001B54"/>
      </a:accent6>
      <a:hlink>
        <a:srgbClr val="001B54"/>
      </a:hlink>
      <a:folHlink>
        <a:srgbClr val="001B54"/>
      </a:folHlink>
    </a:clrScheme>
    <a:fontScheme name="Custom 10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</Words>
  <Application>Microsoft Office PowerPoint</Application>
  <PresentationFormat>Grand écran</PresentationFormat>
  <Paragraphs>19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Verdana</vt:lpstr>
      <vt:lpstr>Wingdings</vt:lpstr>
      <vt:lpstr>Template_Corporate_PPT_Gerflor_JUL_2020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BERENGER Hélène</dc:creator>
  <cp:lastModifiedBy>BERENGER Hélène</cp:lastModifiedBy>
  <cp:revision>1</cp:revision>
  <dcterms:created xsi:type="dcterms:W3CDTF">2022-12-28T08:10:00Z</dcterms:created>
  <dcterms:modified xsi:type="dcterms:W3CDTF">2022-12-28T08:10:45Z</dcterms:modified>
</cp:coreProperties>
</file>